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90" r:id="rId4"/>
    <p:sldId id="304" r:id="rId5"/>
    <p:sldId id="291" r:id="rId6"/>
    <p:sldId id="303" r:id="rId7"/>
    <p:sldId id="305" r:id="rId8"/>
    <p:sldId id="282" r:id="rId9"/>
    <p:sldId id="306" r:id="rId10"/>
    <p:sldId id="307" r:id="rId11"/>
    <p:sldId id="309" r:id="rId12"/>
    <p:sldId id="308" r:id="rId13"/>
    <p:sldId id="284" r:id="rId14"/>
    <p:sldId id="285" r:id="rId15"/>
    <p:sldId id="286" r:id="rId16"/>
    <p:sldId id="287" r:id="rId17"/>
    <p:sldId id="288" r:id="rId18"/>
    <p:sldId id="293" r:id="rId19"/>
    <p:sldId id="301" r:id="rId20"/>
    <p:sldId id="299" r:id="rId21"/>
  </p:sldIdLst>
  <p:sldSz cx="9144000" cy="6858000" type="screen4x3"/>
  <p:notesSz cx="6669088" cy="97536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4900" autoAdjust="0"/>
  </p:normalViewPr>
  <p:slideViewPr>
    <p:cSldViewPr>
      <p:cViewPr varScale="1">
        <p:scale>
          <a:sx n="98" d="100"/>
          <a:sy n="98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F4BA5F1-0ED5-4FFD-9CB4-1B197FC88C3D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0466531-027B-454B-AFFB-8E43C0C7FF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C0C590-A9C1-4B6A-9398-947F46D32BC3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CAD9AA-4C25-42BD-8E65-EDCDA5FCBB8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BA8E0F-B904-4C5B-9FA0-3C5642F27FD7}" type="slidenum">
              <a:rPr lang="nl-NL" altLang="nl-NL" smtClean="0"/>
              <a:pPr/>
              <a:t>1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AD9AA-4C25-42BD-8E65-EDCDA5FCBB84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AD9AA-4C25-42BD-8E65-EDCDA5FCBB84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01B5-2F15-474A-8A1B-D214D9209A78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0473-4FB4-448D-A03E-27CA25AB690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7A6D-4595-4CFC-9184-29ACBD8A39C0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89E5-BB92-47AB-A670-F98D129CFF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4A00-C694-4EC9-9672-C6A97A45299C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A437-28DD-4466-B34B-AEFB8CA89CF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50CC-64E2-4653-94CC-C8E58511D59E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06F7-A01E-4BB5-BA8D-27D60AD6DF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4457-24FF-4FCE-8AA8-3889415F5DFE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A118-7BFD-4CC4-A7B4-59464F9D52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057D-6EDB-492B-9B53-620870FBA864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6D98-5AD5-4750-BBBF-A6B73ADB6B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137F-6524-46C6-9C32-5FB22AAB507C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FDBE-2BC7-4AB3-8B21-586D198938F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7C2B-D7D9-41D1-B6C4-0EEC8D6198A9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E6F8-8232-4BBE-9369-B82C18F78E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9E41-A0A8-4DAE-9097-A69256D2C838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4B10-D8ED-4294-B54E-5A5D0C8C0E8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8AE7-17B0-43EA-8E60-A2EDA9075422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EAD1-63AC-4F95-A88E-FDD9145A65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93B2-F378-46F3-8644-0FAC648EB9C8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A6C9-DD08-47D4-BF52-6347B6CD7F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52B59-6557-492F-A014-902329438FAD}" type="datetimeFigureOut">
              <a:rPr lang="nl-NL"/>
              <a:pPr>
                <a:defRPr/>
              </a:pPr>
              <a:t>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7CD34A4-4125-4CD8-AA19-BFE386F5829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3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 dirty="0" err="1" smtClean="0"/>
              <a:t>Pilot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Geurmonitoring</a:t>
            </a:r>
            <a:r>
              <a:rPr lang="nl-NL" altLang="nl-NL" dirty="0" smtClean="0"/>
              <a:t> Vianen gemeente Cuijk</a:t>
            </a:r>
            <a:br>
              <a:rPr lang="nl-NL" altLang="nl-NL" dirty="0" smtClean="0"/>
            </a:br>
            <a:r>
              <a:rPr lang="nl-NL" altLang="nl-NL" dirty="0" smtClean="0"/>
              <a:t>2014/2015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i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i="1" dirty="0" smtClean="0"/>
          </a:p>
        </p:txBody>
      </p:sp>
      <p:pic>
        <p:nvPicPr>
          <p:cNvPr id="2052" name="Afbeelding 5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Afbeelding 6" descr="Kleurenbal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Afbeelding 10" descr="Fotorij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87975"/>
            <a:ext cx="9144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Afbeelding 11" descr="website_fermate_bewerkt.JPG"/>
          <p:cNvPicPr>
            <a:picLocks noChangeAspect="1"/>
          </p:cNvPicPr>
          <p:nvPr/>
        </p:nvPicPr>
        <p:blipFill>
          <a:blip r:embed="rId6" cstate="print"/>
          <a:srcRect l="9677" r="8087"/>
          <a:stretch>
            <a:fillRect/>
          </a:stretch>
        </p:blipFill>
        <p:spPr bwMode="auto">
          <a:xfrm>
            <a:off x="7308850" y="5400675"/>
            <a:ext cx="1835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9589669" cy="35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4"/>
          <p:cNvSpPr txBox="1">
            <a:spLocks noChangeArrowheads="1"/>
          </p:cNvSpPr>
          <p:nvPr/>
        </p:nvSpPr>
        <p:spPr bwMode="auto">
          <a:xfrm>
            <a:off x="1835150" y="1484313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err="1" smtClean="0"/>
              <a:t>xxxxxxxx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963"/>
            <a:ext cx="133635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4"/>
          <p:cNvSpPr txBox="1">
            <a:spLocks noChangeArrowheads="1"/>
          </p:cNvSpPr>
          <p:nvPr/>
        </p:nvSpPr>
        <p:spPr bwMode="auto">
          <a:xfrm>
            <a:off x="1835150" y="1484313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err="1" smtClean="0"/>
              <a:t>xxxxxxxx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8640" y="1556792"/>
            <a:ext cx="10498807" cy="54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nl-NL" smtClean="0"/>
          </a:p>
          <a:p>
            <a:pPr eaLnBrk="1" hangingPunct="1"/>
            <a:endParaRPr lang="nl-NL" smtClean="0"/>
          </a:p>
        </p:txBody>
      </p:sp>
      <p:pic>
        <p:nvPicPr>
          <p:cNvPr id="10243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412875"/>
            <a:ext cx="6269038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kstvak 5"/>
          <p:cNvSpPr txBox="1">
            <a:spLocks noChangeArrowheads="1"/>
          </p:cNvSpPr>
          <p:nvPr/>
        </p:nvSpPr>
        <p:spPr bwMode="auto">
          <a:xfrm>
            <a:off x="1331913" y="836613"/>
            <a:ext cx="504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Betere informatie: Stacks moment berekening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554163"/>
            <a:ext cx="69135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84313"/>
            <a:ext cx="65960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268413"/>
            <a:ext cx="6854825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412875"/>
            <a:ext cx="652462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4.bp.blogspot.com/_iBTzZq0xFJ4/SvV-PR5rZbI/AAAAAAAAAOc/5T7ret07X28/s1600/boer165x16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5654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www.maassluis.nu/wp-content/uploads/eNose+aan+lantaarnpaal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789363"/>
            <a:ext cx="28463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www.surfsleutel.nl/userfiles/image/Eigen%20content%20pagina/Gezondheid/Lichaam%20onderdelen/Ne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844675"/>
            <a:ext cx="194468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kstvak 6"/>
          <p:cNvSpPr txBox="1">
            <a:spLocks noChangeArrowheads="1"/>
          </p:cNvSpPr>
          <p:nvPr/>
        </p:nvSpPr>
        <p:spPr bwMode="auto">
          <a:xfrm>
            <a:off x="1835150" y="1484313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Maar het kan en het moet nog beter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438" y="1647825"/>
            <a:ext cx="51911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kstvak 4"/>
          <p:cNvSpPr txBox="1">
            <a:spLocks noChangeArrowheads="1"/>
          </p:cNvSpPr>
          <p:nvPr/>
        </p:nvSpPr>
        <p:spPr bwMode="auto">
          <a:xfrm>
            <a:off x="1187450" y="836613"/>
            <a:ext cx="504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Bijstellen van de pluimen.</a:t>
            </a:r>
          </a:p>
          <a:p>
            <a:r>
              <a:rPr lang="nl-NL"/>
              <a:t>-50% -25% 0% +25% +50% t.o.v. vergunning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827584" y="2204864"/>
            <a:ext cx="8020413" cy="4464495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nl-NL" sz="2800" b="1" dirty="0" smtClean="0"/>
              <a:t>Informatiebronnen?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NL" sz="6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dirty="0" smtClean="0"/>
              <a:t>Klachtenoverzicht Gemeente</a:t>
            </a:r>
          </a:p>
          <a:p>
            <a:pPr marL="1508760" lvl="5" indent="0">
              <a:buFont typeface="Arial" pitchFamily="34" charset="0"/>
              <a:buNone/>
              <a:defRPr/>
            </a:pPr>
            <a:r>
              <a:rPr lang="nl-NL" sz="600" dirty="0" smtClean="0"/>
              <a:t>	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dirty="0" smtClean="0"/>
              <a:t>Geurdagboeken onder 20 omwonenden</a:t>
            </a:r>
          </a:p>
          <a:p>
            <a:pPr marL="1965960" lvl="5" indent="-457200">
              <a:buFont typeface="+mj-lt"/>
              <a:buAutoNum type="arabicPeriod"/>
              <a:defRPr/>
            </a:pPr>
            <a:endParaRPr lang="nl-NL" sz="6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dirty="0" smtClean="0"/>
              <a:t>Inzet Elektronische neuzen en één lokaal meteostation</a:t>
            </a:r>
          </a:p>
          <a:p>
            <a:pPr marL="868680" lvl="3" indent="0" eaLnBrk="1" hangingPunct="1">
              <a:buFont typeface="Arial" charset="0"/>
              <a:buNone/>
              <a:defRPr/>
            </a:pPr>
            <a:r>
              <a:rPr lang="nl-NL" dirty="0" smtClean="0"/>
              <a:t>Verzorgd door </a:t>
            </a:r>
            <a:r>
              <a:rPr lang="nl-NL" b="1" i="1" dirty="0" smtClean="0"/>
              <a:t>Comon Invent</a:t>
            </a:r>
            <a:endParaRPr lang="nl-NL" b="1" i="1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dirty="0" smtClean="0"/>
              <a:t>Datalogging op functioneren Gaswassers mestvarkenstallen</a:t>
            </a:r>
          </a:p>
          <a:p>
            <a:pPr marL="868680" lvl="3" indent="0" eaLnBrk="1" hangingPunct="1">
              <a:buFont typeface="Arial" charset="0"/>
              <a:buNone/>
              <a:defRPr/>
            </a:pPr>
            <a:r>
              <a:rPr lang="nl-NL" dirty="0" smtClean="0"/>
              <a:t>Verzorgd door </a:t>
            </a:r>
            <a:r>
              <a:rPr lang="nl-NL" b="1" i="1" dirty="0" smtClean="0"/>
              <a:t>Van Boxtel Volkel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dirty="0" smtClean="0"/>
              <a:t>Modelberekeningen uur voor uur aan vergunde situatie</a:t>
            </a:r>
          </a:p>
          <a:p>
            <a:pPr marL="868680" lvl="3" indent="0" eaLnBrk="1" hangingPunct="1">
              <a:buFont typeface="Arial" charset="0"/>
              <a:buNone/>
              <a:defRPr/>
            </a:pPr>
            <a:r>
              <a:rPr lang="nl-NL" dirty="0" smtClean="0"/>
              <a:t>Verzorgd door </a:t>
            </a:r>
            <a:r>
              <a:rPr lang="nl-NL" b="1" i="1" dirty="0" smtClean="0"/>
              <a:t>Omgevingsdienst Brabant Noord</a:t>
            </a:r>
          </a:p>
        </p:txBody>
      </p:sp>
      <p:sp>
        <p:nvSpPr>
          <p:cNvPr id="3077" name="Titel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pPr eaLnBrk="1" hangingPunct="1"/>
            <a:r>
              <a:rPr lang="nl-NL" sz="3200" dirty="0" err="1" smtClean="0"/>
              <a:t>Pilot</a:t>
            </a:r>
            <a:r>
              <a:rPr lang="nl-NL" sz="3200" dirty="0" smtClean="0"/>
              <a:t> Vianen Cuijk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4"/>
          <p:cNvSpPr txBox="1">
            <a:spLocks noChangeArrowheads="1"/>
          </p:cNvSpPr>
          <p:nvPr/>
        </p:nvSpPr>
        <p:spPr bwMode="auto">
          <a:xfrm>
            <a:off x="1835150" y="1484313"/>
            <a:ext cx="5040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smtClean="0"/>
              <a:t>Voor informatie:</a:t>
            </a:r>
          </a:p>
          <a:p>
            <a:r>
              <a:rPr lang="nl-NL" dirty="0" smtClean="0"/>
              <a:t>Twan Goossens</a:t>
            </a:r>
          </a:p>
          <a:p>
            <a:r>
              <a:rPr lang="nl-NL" dirty="0" err="1" smtClean="0"/>
              <a:t>tgoossens</a:t>
            </a:r>
            <a:r>
              <a:rPr lang="nl-NL" dirty="0" smtClean="0"/>
              <a:t>@</a:t>
            </a:r>
            <a:r>
              <a:rPr lang="nl-NL" dirty="0" err="1" smtClean="0"/>
              <a:t>odbn.nl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2" descr="eNoseaanlantaarnpaaljpg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4101" name="AutoShape 4" descr="eNoseaanlantaarnpaaljpg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4102" name="AutoShape 6" descr="Afbeeldingsresultaat voor en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349500"/>
            <a:ext cx="277653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484313"/>
            <a:ext cx="17621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349500"/>
            <a:ext cx="29527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kstvak 10"/>
          <p:cNvSpPr txBox="1">
            <a:spLocks noChangeArrowheads="1"/>
          </p:cNvSpPr>
          <p:nvPr/>
        </p:nvSpPr>
        <p:spPr bwMode="auto">
          <a:xfrm>
            <a:off x="1187450" y="765175"/>
            <a:ext cx="504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eNose en weerstation Vianen (Cuijk)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8542" y="1340769"/>
            <a:ext cx="687046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1833563"/>
            <a:ext cx="68103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kstvak 4"/>
          <p:cNvSpPr txBox="1">
            <a:spLocks noChangeArrowheads="1"/>
          </p:cNvSpPr>
          <p:nvPr/>
        </p:nvSpPr>
        <p:spPr bwMode="auto">
          <a:xfrm>
            <a:off x="1258888" y="836613"/>
            <a:ext cx="5041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eNose: resultaat 4 sensoren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4"/>
          <p:cNvSpPr txBox="1">
            <a:spLocks noChangeArrowheads="1"/>
          </p:cNvSpPr>
          <p:nvPr/>
        </p:nvSpPr>
        <p:spPr bwMode="auto">
          <a:xfrm>
            <a:off x="2051720" y="2420888"/>
            <a:ext cx="50403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smtClean="0"/>
              <a:t>Conclusie op basis geurdagboeken</a:t>
            </a:r>
          </a:p>
          <a:p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Veel bruikbare informatie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Op grotere afstand weinig problemen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Binnen 300 meter hinder en ernstige hinder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Verschillen tussen buren zijn groot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Hinder momenten niet of nauwelijks aan    bedrijfsvoering te koppelen (voeren 16:00)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4"/>
          <p:cNvSpPr txBox="1">
            <a:spLocks noChangeArrowheads="1"/>
          </p:cNvSpPr>
          <p:nvPr/>
        </p:nvSpPr>
        <p:spPr bwMode="auto">
          <a:xfrm>
            <a:off x="2051720" y="2132856"/>
            <a:ext cx="50403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smtClean="0"/>
              <a:t>Conclusie inzet </a:t>
            </a:r>
            <a:r>
              <a:rPr lang="nl-NL" dirty="0" err="1" smtClean="0"/>
              <a:t>eNoses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Meten van geur varkensbedrijf is mogelijk en heeft potentie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‘</a:t>
            </a:r>
            <a:r>
              <a:rPr lang="nl-NL" dirty="0" err="1" smtClean="0"/>
              <a:t>real</a:t>
            </a:r>
            <a:r>
              <a:rPr lang="nl-NL" dirty="0" smtClean="0"/>
              <a:t> time’ meten van geursituatie is mogelijk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eNoses</a:t>
            </a:r>
            <a:r>
              <a:rPr lang="nl-NL" dirty="0" smtClean="0"/>
              <a:t> moeten kort bij de bron geplaatst worden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Vleesvarkens domineren de biggen en zeugen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Bedrijf Kroesbergen is dominant maar er zijn meer bronnen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Aanzet tot Geurradar systeem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pPr eaLnBrk="1" hangingPunct="1"/>
            <a:r>
              <a:rPr lang="nl-NL" smtClean="0"/>
              <a:t>Titel</a:t>
            </a:r>
          </a:p>
        </p:txBody>
      </p:sp>
      <p:pic>
        <p:nvPicPr>
          <p:cNvPr id="6147" name="Afbeelding 3" descr="Kleurenbal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Afbeelding 4" descr="logo odb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981075"/>
            <a:ext cx="55911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kstvak 5"/>
          <p:cNvSpPr txBox="1">
            <a:spLocks noChangeArrowheads="1"/>
          </p:cNvSpPr>
          <p:nvPr/>
        </p:nvSpPr>
        <p:spPr bwMode="auto">
          <a:xfrm>
            <a:off x="971550" y="476250"/>
            <a:ext cx="504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Buienradar als inspiratie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3" descr="Kleurenbal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4" descr="logo odbn 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46063"/>
            <a:ext cx="220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4"/>
          <p:cNvSpPr txBox="1">
            <a:spLocks noChangeArrowheads="1"/>
          </p:cNvSpPr>
          <p:nvPr/>
        </p:nvSpPr>
        <p:spPr bwMode="auto">
          <a:xfrm>
            <a:off x="1835150" y="1052737"/>
            <a:ext cx="5040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Geur en veehouderij Brabant</a:t>
            </a:r>
          </a:p>
          <a:p>
            <a:pPr algn="ctr"/>
            <a:r>
              <a:rPr lang="nl-NL" dirty="0" smtClean="0"/>
              <a:t>Bron: Atlas Leefomgeving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4" y="2060848"/>
            <a:ext cx="9124206" cy="39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sjabloon ODB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ODBN</Template>
  <TotalTime>419</TotalTime>
  <Words>179</Words>
  <Application>Microsoft Office PowerPoint</Application>
  <PresentationFormat>Diavoorstelling (4:3)</PresentationFormat>
  <Paragraphs>48</Paragraphs>
  <Slides>20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Powerpoint sjabloon ODBN</vt:lpstr>
      <vt:lpstr>Pilot Geurmonitoring Vianen gemeente Cuijk 2014/2015</vt:lpstr>
      <vt:lpstr>Pilot Vianen Cuijk</vt:lpstr>
      <vt:lpstr>Dia 3</vt:lpstr>
      <vt:lpstr>Dia 4</vt:lpstr>
      <vt:lpstr>Dia 5</vt:lpstr>
      <vt:lpstr>Dia 6</vt:lpstr>
      <vt:lpstr>Dia 7</vt:lpstr>
      <vt:lpstr>Titel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</vt:vector>
  </TitlesOfParts>
  <Company>RMB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Omgevingsdienst Brabant Noord</dc:title>
  <dc:creator>tgo</dc:creator>
  <cp:lastModifiedBy>tgo</cp:lastModifiedBy>
  <cp:revision>44</cp:revision>
  <dcterms:created xsi:type="dcterms:W3CDTF">2016-03-08T15:44:35Z</dcterms:created>
  <dcterms:modified xsi:type="dcterms:W3CDTF">2016-05-03T14:28:22Z</dcterms:modified>
</cp:coreProperties>
</file>